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61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75D5"/>
    <a:srgbClr val="FFA219"/>
    <a:srgbClr val="FF5353"/>
    <a:srgbClr val="36B8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F84519-5FC2-4DBC-BDB1-FB8A33CBF0DF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E85CBF2D-E3BC-43A9-AE5F-2C001B7F0E31}">
      <dgm:prSet phldrT="[Tekst]"/>
      <dgm:spPr/>
      <dgm:t>
        <a:bodyPr/>
        <a:lstStyle/>
        <a:p>
          <a:r>
            <a:rPr lang="hr-HR" dirty="0" smtClean="0"/>
            <a:t>Sergej A. Jesenjin</a:t>
          </a:r>
          <a:endParaRPr lang="hr-HR" dirty="0"/>
        </a:p>
      </dgm:t>
    </dgm:pt>
    <dgm:pt modelId="{53DB3739-9527-4592-A7D4-A9B6838F15E8}" type="parTrans" cxnId="{2986ADB8-D2A1-47F6-942E-3B75051F853D}">
      <dgm:prSet/>
      <dgm:spPr/>
      <dgm:t>
        <a:bodyPr/>
        <a:lstStyle/>
        <a:p>
          <a:endParaRPr lang="hr-HR"/>
        </a:p>
      </dgm:t>
    </dgm:pt>
    <dgm:pt modelId="{BB6ED7CF-DFD6-4AC0-A45A-61DE29004425}" type="sibTrans" cxnId="{2986ADB8-D2A1-47F6-942E-3B75051F853D}">
      <dgm:prSet/>
      <dgm:spPr/>
      <dgm:t>
        <a:bodyPr/>
        <a:lstStyle/>
        <a:p>
          <a:endParaRPr lang="hr-HR"/>
        </a:p>
      </dgm:t>
    </dgm:pt>
    <dgm:pt modelId="{BADB797E-D997-45B3-9242-9322FED280F6}">
      <dgm:prSet phldrT="[Tekst]"/>
      <dgm:spPr/>
      <dgm:t>
        <a:bodyPr/>
        <a:lstStyle/>
        <a:p>
          <a:r>
            <a:rPr lang="hr-HR" dirty="0" err="1" smtClean="0"/>
            <a:t>Federico</a:t>
          </a:r>
          <a:r>
            <a:rPr lang="hr-HR" dirty="0" smtClean="0"/>
            <a:t> G. Lorca</a:t>
          </a:r>
          <a:endParaRPr lang="hr-HR" dirty="0"/>
        </a:p>
      </dgm:t>
    </dgm:pt>
    <dgm:pt modelId="{E78A3DA9-80A6-4219-925B-BA01053F05A2}" type="parTrans" cxnId="{E872AC7E-8419-406A-8931-1C209DAA4866}">
      <dgm:prSet/>
      <dgm:spPr/>
      <dgm:t>
        <a:bodyPr/>
        <a:lstStyle/>
        <a:p>
          <a:endParaRPr lang="hr-HR"/>
        </a:p>
      </dgm:t>
    </dgm:pt>
    <dgm:pt modelId="{E9C71549-28D0-47B6-9F34-16ABD4909F12}" type="sibTrans" cxnId="{E872AC7E-8419-406A-8931-1C209DAA4866}">
      <dgm:prSet/>
      <dgm:spPr/>
      <dgm:t>
        <a:bodyPr/>
        <a:lstStyle/>
        <a:p>
          <a:endParaRPr lang="hr-HR"/>
        </a:p>
      </dgm:t>
    </dgm:pt>
    <dgm:pt modelId="{7F123CED-3417-45F3-BE7A-F1F5FD1A48E5}">
      <dgm:prSet phldrT="[Tekst]"/>
      <dgm:spPr/>
      <dgm:t>
        <a:bodyPr/>
        <a:lstStyle/>
        <a:p>
          <a:r>
            <a:rPr lang="hr-HR" dirty="0" err="1" smtClean="0"/>
            <a:t>Pablo</a:t>
          </a:r>
          <a:r>
            <a:rPr lang="hr-HR" dirty="0" smtClean="0"/>
            <a:t> Neruda</a:t>
          </a:r>
          <a:endParaRPr lang="hr-HR" dirty="0"/>
        </a:p>
      </dgm:t>
    </dgm:pt>
    <dgm:pt modelId="{DC6E6324-0561-4CF5-903C-01850225CC6A}" type="parTrans" cxnId="{0BE8A3C6-BA43-4FE2-82F9-FED70D51D4E8}">
      <dgm:prSet/>
      <dgm:spPr/>
      <dgm:t>
        <a:bodyPr/>
        <a:lstStyle/>
        <a:p>
          <a:endParaRPr lang="hr-HR"/>
        </a:p>
      </dgm:t>
    </dgm:pt>
    <dgm:pt modelId="{FBEABEFF-7B9E-448C-9F75-7536C9430943}" type="sibTrans" cxnId="{0BE8A3C6-BA43-4FE2-82F9-FED70D51D4E8}">
      <dgm:prSet/>
      <dgm:spPr/>
      <dgm:t>
        <a:bodyPr/>
        <a:lstStyle/>
        <a:p>
          <a:endParaRPr lang="hr-HR"/>
        </a:p>
      </dgm:t>
    </dgm:pt>
    <dgm:pt modelId="{952F8FBB-A85A-4128-81D2-90611417A977}" type="pres">
      <dgm:prSet presAssocID="{8DF84519-5FC2-4DBC-BDB1-FB8A33CBF0DF}" presName="cycle" presStyleCnt="0">
        <dgm:presLayoutVars>
          <dgm:dir/>
          <dgm:resizeHandles val="exact"/>
        </dgm:presLayoutVars>
      </dgm:prSet>
      <dgm:spPr/>
    </dgm:pt>
    <dgm:pt modelId="{4AF9EA9A-8D55-4B92-9FE0-8AAB8A816FEC}" type="pres">
      <dgm:prSet presAssocID="{E85CBF2D-E3BC-43A9-AE5F-2C001B7F0E31}" presName="node" presStyleLbl="node1" presStyleIdx="0" presStyleCnt="3">
        <dgm:presLayoutVars>
          <dgm:bulletEnabled val="1"/>
        </dgm:presLayoutVars>
      </dgm:prSet>
      <dgm:spPr/>
    </dgm:pt>
    <dgm:pt modelId="{1998764F-CC25-4A83-876C-2A1AFD7FDE3B}" type="pres">
      <dgm:prSet presAssocID="{E85CBF2D-E3BC-43A9-AE5F-2C001B7F0E31}" presName="spNode" presStyleCnt="0"/>
      <dgm:spPr/>
    </dgm:pt>
    <dgm:pt modelId="{911DF1D9-CEC8-4E23-9B54-7558131323BB}" type="pres">
      <dgm:prSet presAssocID="{BB6ED7CF-DFD6-4AC0-A45A-61DE29004425}" presName="sibTrans" presStyleLbl="sibTrans1D1" presStyleIdx="0" presStyleCnt="3"/>
      <dgm:spPr/>
    </dgm:pt>
    <dgm:pt modelId="{FE32E235-FEE7-4E93-8704-8BD946B2CF91}" type="pres">
      <dgm:prSet presAssocID="{BADB797E-D997-45B3-9242-9322FED280F6}" presName="node" presStyleLbl="node1" presStyleIdx="1" presStyleCnt="3">
        <dgm:presLayoutVars>
          <dgm:bulletEnabled val="1"/>
        </dgm:presLayoutVars>
      </dgm:prSet>
      <dgm:spPr/>
    </dgm:pt>
    <dgm:pt modelId="{8F989C2F-71B3-415C-B7D7-CC0B1B2BA77C}" type="pres">
      <dgm:prSet presAssocID="{BADB797E-D997-45B3-9242-9322FED280F6}" presName="spNode" presStyleCnt="0"/>
      <dgm:spPr/>
    </dgm:pt>
    <dgm:pt modelId="{24B10B63-A0AF-4B3B-9D33-78E26CADAE56}" type="pres">
      <dgm:prSet presAssocID="{E9C71549-28D0-47B6-9F34-16ABD4909F12}" presName="sibTrans" presStyleLbl="sibTrans1D1" presStyleIdx="1" presStyleCnt="3"/>
      <dgm:spPr/>
    </dgm:pt>
    <dgm:pt modelId="{25371169-838D-41C4-8F0A-9A473476646E}" type="pres">
      <dgm:prSet presAssocID="{7F123CED-3417-45F3-BE7A-F1F5FD1A48E5}" presName="node" presStyleLbl="node1" presStyleIdx="2" presStyleCnt="3">
        <dgm:presLayoutVars>
          <dgm:bulletEnabled val="1"/>
        </dgm:presLayoutVars>
      </dgm:prSet>
      <dgm:spPr/>
    </dgm:pt>
    <dgm:pt modelId="{100DA3E6-5333-408B-B2FE-F5EFAE44E450}" type="pres">
      <dgm:prSet presAssocID="{7F123CED-3417-45F3-BE7A-F1F5FD1A48E5}" presName="spNode" presStyleCnt="0"/>
      <dgm:spPr/>
    </dgm:pt>
    <dgm:pt modelId="{D14A65FF-1386-4FAB-BA58-6F1A7F274851}" type="pres">
      <dgm:prSet presAssocID="{FBEABEFF-7B9E-448C-9F75-7536C9430943}" presName="sibTrans" presStyleLbl="sibTrans1D1" presStyleIdx="2" presStyleCnt="3"/>
      <dgm:spPr/>
    </dgm:pt>
  </dgm:ptLst>
  <dgm:cxnLst>
    <dgm:cxn modelId="{2A7598D2-6425-415A-BBD2-A7FF22C7639C}" type="presOf" srcId="{E9C71549-28D0-47B6-9F34-16ABD4909F12}" destId="{24B10B63-A0AF-4B3B-9D33-78E26CADAE56}" srcOrd="0" destOrd="0" presId="urn:microsoft.com/office/officeart/2005/8/layout/cycle6"/>
    <dgm:cxn modelId="{FA42F1A9-776F-4C77-86AA-5A426AC9EFCE}" type="presOf" srcId="{8DF84519-5FC2-4DBC-BDB1-FB8A33CBF0DF}" destId="{952F8FBB-A85A-4128-81D2-90611417A977}" srcOrd="0" destOrd="0" presId="urn:microsoft.com/office/officeart/2005/8/layout/cycle6"/>
    <dgm:cxn modelId="{2986ADB8-D2A1-47F6-942E-3B75051F853D}" srcId="{8DF84519-5FC2-4DBC-BDB1-FB8A33CBF0DF}" destId="{E85CBF2D-E3BC-43A9-AE5F-2C001B7F0E31}" srcOrd="0" destOrd="0" parTransId="{53DB3739-9527-4592-A7D4-A9B6838F15E8}" sibTransId="{BB6ED7CF-DFD6-4AC0-A45A-61DE29004425}"/>
    <dgm:cxn modelId="{F777712B-1816-4EB4-8945-4EA787973EC1}" type="presOf" srcId="{BB6ED7CF-DFD6-4AC0-A45A-61DE29004425}" destId="{911DF1D9-CEC8-4E23-9B54-7558131323BB}" srcOrd="0" destOrd="0" presId="urn:microsoft.com/office/officeart/2005/8/layout/cycle6"/>
    <dgm:cxn modelId="{93B52E04-F38F-4BC1-AC7E-7A1C40E8C7D4}" type="presOf" srcId="{E85CBF2D-E3BC-43A9-AE5F-2C001B7F0E31}" destId="{4AF9EA9A-8D55-4B92-9FE0-8AAB8A816FEC}" srcOrd="0" destOrd="0" presId="urn:microsoft.com/office/officeart/2005/8/layout/cycle6"/>
    <dgm:cxn modelId="{0BE8A3C6-BA43-4FE2-82F9-FED70D51D4E8}" srcId="{8DF84519-5FC2-4DBC-BDB1-FB8A33CBF0DF}" destId="{7F123CED-3417-45F3-BE7A-F1F5FD1A48E5}" srcOrd="2" destOrd="0" parTransId="{DC6E6324-0561-4CF5-903C-01850225CC6A}" sibTransId="{FBEABEFF-7B9E-448C-9F75-7536C9430943}"/>
    <dgm:cxn modelId="{01307ACA-03B3-417E-AAB2-48064302C919}" type="presOf" srcId="{7F123CED-3417-45F3-BE7A-F1F5FD1A48E5}" destId="{25371169-838D-41C4-8F0A-9A473476646E}" srcOrd="0" destOrd="0" presId="urn:microsoft.com/office/officeart/2005/8/layout/cycle6"/>
    <dgm:cxn modelId="{58F30737-8522-4C5A-AC3C-D9716919BB51}" type="presOf" srcId="{FBEABEFF-7B9E-448C-9F75-7536C9430943}" destId="{D14A65FF-1386-4FAB-BA58-6F1A7F274851}" srcOrd="0" destOrd="0" presId="urn:microsoft.com/office/officeart/2005/8/layout/cycle6"/>
    <dgm:cxn modelId="{E872AC7E-8419-406A-8931-1C209DAA4866}" srcId="{8DF84519-5FC2-4DBC-BDB1-FB8A33CBF0DF}" destId="{BADB797E-D997-45B3-9242-9322FED280F6}" srcOrd="1" destOrd="0" parTransId="{E78A3DA9-80A6-4219-925B-BA01053F05A2}" sibTransId="{E9C71549-28D0-47B6-9F34-16ABD4909F12}"/>
    <dgm:cxn modelId="{929F0598-F3DB-4B7A-B504-9A8CD9771664}" type="presOf" srcId="{BADB797E-D997-45B3-9242-9322FED280F6}" destId="{FE32E235-FEE7-4E93-8704-8BD946B2CF91}" srcOrd="0" destOrd="0" presId="urn:microsoft.com/office/officeart/2005/8/layout/cycle6"/>
    <dgm:cxn modelId="{4AD5FE48-5924-4441-B490-7EDA8B42FD29}" type="presParOf" srcId="{952F8FBB-A85A-4128-81D2-90611417A977}" destId="{4AF9EA9A-8D55-4B92-9FE0-8AAB8A816FEC}" srcOrd="0" destOrd="0" presId="urn:microsoft.com/office/officeart/2005/8/layout/cycle6"/>
    <dgm:cxn modelId="{FB816D5E-FD87-42E5-BCCF-63D41D641933}" type="presParOf" srcId="{952F8FBB-A85A-4128-81D2-90611417A977}" destId="{1998764F-CC25-4A83-876C-2A1AFD7FDE3B}" srcOrd="1" destOrd="0" presId="urn:microsoft.com/office/officeart/2005/8/layout/cycle6"/>
    <dgm:cxn modelId="{64320F75-D6F2-4ED5-B943-A82D49127E60}" type="presParOf" srcId="{952F8FBB-A85A-4128-81D2-90611417A977}" destId="{911DF1D9-CEC8-4E23-9B54-7558131323BB}" srcOrd="2" destOrd="0" presId="urn:microsoft.com/office/officeart/2005/8/layout/cycle6"/>
    <dgm:cxn modelId="{60192039-8563-45E1-BF66-FABBACA4A987}" type="presParOf" srcId="{952F8FBB-A85A-4128-81D2-90611417A977}" destId="{FE32E235-FEE7-4E93-8704-8BD946B2CF91}" srcOrd="3" destOrd="0" presId="urn:microsoft.com/office/officeart/2005/8/layout/cycle6"/>
    <dgm:cxn modelId="{4E43EF53-2E01-4019-BACA-D229C6737342}" type="presParOf" srcId="{952F8FBB-A85A-4128-81D2-90611417A977}" destId="{8F989C2F-71B3-415C-B7D7-CC0B1B2BA77C}" srcOrd="4" destOrd="0" presId="urn:microsoft.com/office/officeart/2005/8/layout/cycle6"/>
    <dgm:cxn modelId="{4C0B6D74-E4C7-4514-B529-0EBEF5A8E201}" type="presParOf" srcId="{952F8FBB-A85A-4128-81D2-90611417A977}" destId="{24B10B63-A0AF-4B3B-9D33-78E26CADAE56}" srcOrd="5" destOrd="0" presId="urn:microsoft.com/office/officeart/2005/8/layout/cycle6"/>
    <dgm:cxn modelId="{E34D8816-4FBA-4BFC-85E9-6915B19F8C21}" type="presParOf" srcId="{952F8FBB-A85A-4128-81D2-90611417A977}" destId="{25371169-838D-41C4-8F0A-9A473476646E}" srcOrd="6" destOrd="0" presId="urn:microsoft.com/office/officeart/2005/8/layout/cycle6"/>
    <dgm:cxn modelId="{AB43339E-BC81-433A-AA1A-6C5A325385AA}" type="presParOf" srcId="{952F8FBB-A85A-4128-81D2-90611417A977}" destId="{100DA3E6-5333-408B-B2FE-F5EFAE44E450}" srcOrd="7" destOrd="0" presId="urn:microsoft.com/office/officeart/2005/8/layout/cycle6"/>
    <dgm:cxn modelId="{0B93DFB6-7982-4B12-AE8D-1EE229FF2720}" type="presParOf" srcId="{952F8FBB-A85A-4128-81D2-90611417A977}" destId="{D14A65FF-1386-4FAB-BA58-6F1A7F274851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1A5AFE-0B29-4C1E-86F2-DED47D9083F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53684EA5-9640-4948-813B-E6A8F90E3D29}">
      <dgm:prSet phldrT="[Tekst]" custT="1"/>
      <dgm:spPr/>
      <dgm:t>
        <a:bodyPr/>
        <a:lstStyle/>
        <a:p>
          <a:r>
            <a:rPr lang="hr-HR" sz="2400" dirty="0" err="1" smtClean="0">
              <a:solidFill>
                <a:schemeClr val="accent2">
                  <a:lumMod val="40000"/>
                  <a:lumOff val="60000"/>
                </a:schemeClr>
              </a:solidFill>
            </a:rPr>
            <a:t>Dobriša</a:t>
          </a:r>
          <a:r>
            <a:rPr lang="hr-HR" sz="24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 Cesarić</a:t>
          </a:r>
        </a:p>
        <a:p>
          <a:r>
            <a:rPr lang="hr-HR" sz="2400" i="1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Povratak</a:t>
          </a:r>
          <a:endParaRPr lang="hr-HR" sz="2400" i="1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F899C6F9-2A48-4D4A-AF36-8EEC7D931E1C}" type="parTrans" cxnId="{BFD61DAD-C57C-42BC-9CFA-AF9AE0D2B0DB}">
      <dgm:prSet/>
      <dgm:spPr/>
      <dgm:t>
        <a:bodyPr/>
        <a:lstStyle/>
        <a:p>
          <a:endParaRPr lang="hr-HR"/>
        </a:p>
      </dgm:t>
    </dgm:pt>
    <dgm:pt modelId="{0EE927B6-E29D-4D4C-80FE-C5BF1B5D3E25}" type="sibTrans" cxnId="{BFD61DAD-C57C-42BC-9CFA-AF9AE0D2B0DB}">
      <dgm:prSet/>
      <dgm:spPr/>
      <dgm:t>
        <a:bodyPr/>
        <a:lstStyle/>
        <a:p>
          <a:endParaRPr lang="hr-HR"/>
        </a:p>
      </dgm:t>
    </dgm:pt>
    <dgm:pt modelId="{E8B38DD2-3034-4363-BFB4-60B89079AD36}">
      <dgm:prSet phldrT="[Tekst]" custT="1"/>
      <dgm:spPr/>
      <dgm:t>
        <a:bodyPr/>
        <a:lstStyle/>
        <a:p>
          <a:r>
            <a:rPr lang="hr-HR" sz="24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Dragutin Tadijanović</a:t>
          </a:r>
        </a:p>
        <a:p>
          <a:r>
            <a:rPr lang="hr-HR" sz="2400" i="1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Večer nad gradom</a:t>
          </a:r>
          <a:endParaRPr lang="hr-HR" sz="2400" i="1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5EDE201C-2771-442B-9338-D475AF1DC73C}" type="parTrans" cxnId="{AD4AB453-1750-451C-8F71-A642C7CE6119}">
      <dgm:prSet/>
      <dgm:spPr/>
      <dgm:t>
        <a:bodyPr/>
        <a:lstStyle/>
        <a:p>
          <a:endParaRPr lang="hr-HR"/>
        </a:p>
      </dgm:t>
    </dgm:pt>
    <dgm:pt modelId="{FF499894-0B39-4744-A52E-BD5155FE2317}" type="sibTrans" cxnId="{AD4AB453-1750-451C-8F71-A642C7CE6119}">
      <dgm:prSet/>
      <dgm:spPr/>
      <dgm:t>
        <a:bodyPr/>
        <a:lstStyle/>
        <a:p>
          <a:endParaRPr lang="hr-HR"/>
        </a:p>
      </dgm:t>
    </dgm:pt>
    <dgm:pt modelId="{79399A28-167B-44A9-9EC7-219C22B378B1}">
      <dgm:prSet phldrT="[Tekst]" custT="1"/>
      <dgm:spPr/>
      <dgm:t>
        <a:bodyPr/>
        <a:lstStyle/>
        <a:p>
          <a:pPr algn="l"/>
          <a:r>
            <a:rPr lang="hr-HR" sz="18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- misaona pjesma</a:t>
          </a:r>
        </a:p>
        <a:p>
          <a:pPr algn="l"/>
          <a:r>
            <a:rPr lang="hr-HR" sz="18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- upitna vjerodostojnost osobne spoznaje</a:t>
          </a:r>
        </a:p>
        <a:p>
          <a:pPr algn="l"/>
          <a:r>
            <a:rPr lang="hr-HR" sz="18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- život nakon smrti</a:t>
          </a:r>
        </a:p>
        <a:p>
          <a:pPr algn="l"/>
          <a:r>
            <a:rPr lang="hr-HR" sz="18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- kružna struktura pjesme (ponavljanje životnih faza)</a:t>
          </a:r>
        </a:p>
      </dgm:t>
    </dgm:pt>
    <dgm:pt modelId="{79186A26-B10F-4432-9C20-5A2FAD22C4C1}" type="parTrans" cxnId="{06BF47EF-6990-4DB0-89AF-EDC40DCDE079}">
      <dgm:prSet/>
      <dgm:spPr/>
      <dgm:t>
        <a:bodyPr/>
        <a:lstStyle/>
        <a:p>
          <a:endParaRPr lang="hr-HR"/>
        </a:p>
      </dgm:t>
    </dgm:pt>
    <dgm:pt modelId="{85E20E5B-A0DF-4D3A-B058-5B05EE2EAB64}" type="sibTrans" cxnId="{06BF47EF-6990-4DB0-89AF-EDC40DCDE079}">
      <dgm:prSet/>
      <dgm:spPr/>
      <dgm:t>
        <a:bodyPr/>
        <a:lstStyle/>
        <a:p>
          <a:endParaRPr lang="hr-HR"/>
        </a:p>
      </dgm:t>
    </dgm:pt>
    <dgm:pt modelId="{4524253D-D807-4C86-87C5-31C1CA36EE85}">
      <dgm:prSet phldrT="[Tekst]" custT="1"/>
      <dgm:spPr/>
      <dgm:t>
        <a:bodyPr/>
        <a:lstStyle/>
        <a:p>
          <a:pPr algn="l"/>
          <a:r>
            <a:rPr lang="hr-HR" sz="18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-</a:t>
          </a:r>
        </a:p>
        <a:p>
          <a:pPr algn="l"/>
          <a:r>
            <a:rPr lang="hr-HR" sz="18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- misaona pjesma</a:t>
          </a:r>
        </a:p>
        <a:p>
          <a:pPr algn="l"/>
          <a:r>
            <a:rPr lang="hr-HR" sz="18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- </a:t>
          </a:r>
          <a:r>
            <a:rPr lang="hr-HR" sz="1800" dirty="0" err="1" smtClean="0">
              <a:solidFill>
                <a:schemeClr val="accent2">
                  <a:lumMod val="40000"/>
                  <a:lumOff val="60000"/>
                </a:schemeClr>
              </a:solidFill>
            </a:rPr>
            <a:t>narativnost</a:t>
          </a:r>
          <a:endParaRPr lang="hr-HR" sz="1800" dirty="0" smtClean="0">
            <a:solidFill>
              <a:schemeClr val="accent2">
                <a:lumMod val="40000"/>
                <a:lumOff val="60000"/>
              </a:schemeClr>
            </a:solidFill>
          </a:endParaRPr>
        </a:p>
        <a:p>
          <a:pPr algn="l"/>
          <a:r>
            <a:rPr lang="hr-HR" sz="18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- struja misli (forma pjesme)</a:t>
          </a:r>
        </a:p>
        <a:p>
          <a:pPr algn="l"/>
          <a:r>
            <a:rPr lang="hr-HR" sz="18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-nostalgija za domom </a:t>
          </a:r>
        </a:p>
        <a:p>
          <a:pPr algn="l"/>
          <a:r>
            <a:rPr lang="hr-HR" sz="18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- retorička pitanja</a:t>
          </a:r>
        </a:p>
        <a:p>
          <a:pPr algn="ctr"/>
          <a:endParaRPr lang="hr-HR" sz="1600" i="1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119A969C-A694-4CE0-A9FA-1AE4672016DF}" type="parTrans" cxnId="{2BF155C8-655C-4998-B5C4-73EB9B118CA6}">
      <dgm:prSet/>
      <dgm:spPr/>
      <dgm:t>
        <a:bodyPr/>
        <a:lstStyle/>
        <a:p>
          <a:endParaRPr lang="hr-HR"/>
        </a:p>
      </dgm:t>
    </dgm:pt>
    <dgm:pt modelId="{26FBA61E-B00E-4424-A26B-499467A19921}" type="sibTrans" cxnId="{2BF155C8-655C-4998-B5C4-73EB9B118CA6}">
      <dgm:prSet/>
      <dgm:spPr/>
      <dgm:t>
        <a:bodyPr/>
        <a:lstStyle/>
        <a:p>
          <a:endParaRPr lang="hr-HR"/>
        </a:p>
      </dgm:t>
    </dgm:pt>
    <dgm:pt modelId="{D258F7A5-77B7-4CD7-816A-7DF0D4D5EAD3}" type="pres">
      <dgm:prSet presAssocID="{9F1A5AFE-0B29-4C1E-86F2-DED47D9083F2}" presName="diagram" presStyleCnt="0">
        <dgm:presLayoutVars>
          <dgm:dir/>
          <dgm:resizeHandles val="exact"/>
        </dgm:presLayoutVars>
      </dgm:prSet>
      <dgm:spPr/>
    </dgm:pt>
    <dgm:pt modelId="{572A45FB-5329-4EA3-9ED8-1A84B37A2112}" type="pres">
      <dgm:prSet presAssocID="{53684EA5-9640-4948-813B-E6A8F90E3D29}" presName="node" presStyleLbl="node1" presStyleIdx="0" presStyleCnt="4" custScaleY="631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9F77DC5-4E94-4084-93B1-D208324FC3E1}" type="pres">
      <dgm:prSet presAssocID="{0EE927B6-E29D-4D4C-80FE-C5BF1B5D3E25}" presName="sibTrans" presStyleCnt="0"/>
      <dgm:spPr/>
    </dgm:pt>
    <dgm:pt modelId="{2A2F6262-A32D-451C-870F-9A87717AE246}" type="pres">
      <dgm:prSet presAssocID="{79399A28-167B-44A9-9EC7-219C22B378B1}" presName="node" presStyleLbl="node1" presStyleIdx="1" presStyleCnt="4" custLinFactX="-11244" custLinFactY="130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D13D792-2A37-4CC1-A351-0F12A46E2D53}" type="pres">
      <dgm:prSet presAssocID="{85E20E5B-A0DF-4D3A-B058-5B05EE2EAB64}" presName="sibTrans" presStyleCnt="0"/>
      <dgm:spPr/>
    </dgm:pt>
    <dgm:pt modelId="{B1573924-7BD1-4101-A7B3-54442DB1F3C3}" type="pres">
      <dgm:prSet presAssocID="{E8B38DD2-3034-4363-BFB4-60B89079AD36}" presName="node" presStyleLbl="node1" presStyleIdx="2" presStyleCnt="4" custScaleY="64539" custLinFactX="15508" custLinFactY="-16690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1BD0B32-6AB0-4EA6-B1F7-5DBCEDBB8953}" type="pres">
      <dgm:prSet presAssocID="{FF499894-0B39-4744-A52E-BD5155FE2317}" presName="sibTrans" presStyleCnt="0"/>
      <dgm:spPr/>
    </dgm:pt>
    <dgm:pt modelId="{D27E12E1-D630-4649-8435-7C77E1A60950}" type="pres">
      <dgm:prSet presAssocID="{4524253D-D807-4C86-87C5-31C1CA36EE85}" presName="node" presStyleLbl="node1" presStyleIdx="3" presStyleCnt="4" custLinFactNeighborY="-1863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F7B9589E-6FF7-4C8E-A850-D7F0964AC87E}" type="presOf" srcId="{79399A28-167B-44A9-9EC7-219C22B378B1}" destId="{2A2F6262-A32D-451C-870F-9A87717AE246}" srcOrd="0" destOrd="0" presId="urn:microsoft.com/office/officeart/2005/8/layout/default"/>
    <dgm:cxn modelId="{59D24755-DAA1-4A52-9F31-148B548DEF63}" type="presOf" srcId="{4524253D-D807-4C86-87C5-31C1CA36EE85}" destId="{D27E12E1-D630-4649-8435-7C77E1A60950}" srcOrd="0" destOrd="0" presId="urn:microsoft.com/office/officeart/2005/8/layout/default"/>
    <dgm:cxn modelId="{ED207476-7F21-45F7-A9E6-29BEE2BAE05C}" type="presOf" srcId="{9F1A5AFE-0B29-4C1E-86F2-DED47D9083F2}" destId="{D258F7A5-77B7-4CD7-816A-7DF0D4D5EAD3}" srcOrd="0" destOrd="0" presId="urn:microsoft.com/office/officeart/2005/8/layout/default"/>
    <dgm:cxn modelId="{BFD61DAD-C57C-42BC-9CFA-AF9AE0D2B0DB}" srcId="{9F1A5AFE-0B29-4C1E-86F2-DED47D9083F2}" destId="{53684EA5-9640-4948-813B-E6A8F90E3D29}" srcOrd="0" destOrd="0" parTransId="{F899C6F9-2A48-4D4A-AF36-8EEC7D931E1C}" sibTransId="{0EE927B6-E29D-4D4C-80FE-C5BF1B5D3E25}"/>
    <dgm:cxn modelId="{F5ABD3F8-33C4-4825-AEED-0DA004E7453F}" type="presOf" srcId="{53684EA5-9640-4948-813B-E6A8F90E3D29}" destId="{572A45FB-5329-4EA3-9ED8-1A84B37A2112}" srcOrd="0" destOrd="0" presId="urn:microsoft.com/office/officeart/2005/8/layout/default"/>
    <dgm:cxn modelId="{C8E71BD1-3468-4E6D-84ED-03DB166F8468}" type="presOf" srcId="{E8B38DD2-3034-4363-BFB4-60B89079AD36}" destId="{B1573924-7BD1-4101-A7B3-54442DB1F3C3}" srcOrd="0" destOrd="0" presId="urn:microsoft.com/office/officeart/2005/8/layout/default"/>
    <dgm:cxn modelId="{2BF155C8-655C-4998-B5C4-73EB9B118CA6}" srcId="{9F1A5AFE-0B29-4C1E-86F2-DED47D9083F2}" destId="{4524253D-D807-4C86-87C5-31C1CA36EE85}" srcOrd="3" destOrd="0" parTransId="{119A969C-A694-4CE0-A9FA-1AE4672016DF}" sibTransId="{26FBA61E-B00E-4424-A26B-499467A19921}"/>
    <dgm:cxn modelId="{06BF47EF-6990-4DB0-89AF-EDC40DCDE079}" srcId="{9F1A5AFE-0B29-4C1E-86F2-DED47D9083F2}" destId="{79399A28-167B-44A9-9EC7-219C22B378B1}" srcOrd="1" destOrd="0" parTransId="{79186A26-B10F-4432-9C20-5A2FAD22C4C1}" sibTransId="{85E20E5B-A0DF-4D3A-B058-5B05EE2EAB64}"/>
    <dgm:cxn modelId="{AD4AB453-1750-451C-8F71-A642C7CE6119}" srcId="{9F1A5AFE-0B29-4C1E-86F2-DED47D9083F2}" destId="{E8B38DD2-3034-4363-BFB4-60B89079AD36}" srcOrd="2" destOrd="0" parTransId="{5EDE201C-2771-442B-9338-D475AF1DC73C}" sibTransId="{FF499894-0B39-4744-A52E-BD5155FE2317}"/>
    <dgm:cxn modelId="{56F61C1C-945D-4898-84C4-143C9D52B9A2}" type="presParOf" srcId="{D258F7A5-77B7-4CD7-816A-7DF0D4D5EAD3}" destId="{572A45FB-5329-4EA3-9ED8-1A84B37A2112}" srcOrd="0" destOrd="0" presId="urn:microsoft.com/office/officeart/2005/8/layout/default"/>
    <dgm:cxn modelId="{D9C3D088-E375-4ED2-BA76-BF97AEC64978}" type="presParOf" srcId="{D258F7A5-77B7-4CD7-816A-7DF0D4D5EAD3}" destId="{C9F77DC5-4E94-4084-93B1-D208324FC3E1}" srcOrd="1" destOrd="0" presId="urn:microsoft.com/office/officeart/2005/8/layout/default"/>
    <dgm:cxn modelId="{C69259EC-FD62-4830-A108-27B5E1D62784}" type="presParOf" srcId="{D258F7A5-77B7-4CD7-816A-7DF0D4D5EAD3}" destId="{2A2F6262-A32D-451C-870F-9A87717AE246}" srcOrd="2" destOrd="0" presId="urn:microsoft.com/office/officeart/2005/8/layout/default"/>
    <dgm:cxn modelId="{35C2E7EF-DC38-45BA-BDB3-FD2D63D4A071}" type="presParOf" srcId="{D258F7A5-77B7-4CD7-816A-7DF0D4D5EAD3}" destId="{7D13D792-2A37-4CC1-A351-0F12A46E2D53}" srcOrd="3" destOrd="0" presId="urn:microsoft.com/office/officeart/2005/8/layout/default"/>
    <dgm:cxn modelId="{ACEFC3CD-4E63-4365-8823-7433F247A68B}" type="presParOf" srcId="{D258F7A5-77B7-4CD7-816A-7DF0D4D5EAD3}" destId="{B1573924-7BD1-4101-A7B3-54442DB1F3C3}" srcOrd="4" destOrd="0" presId="urn:microsoft.com/office/officeart/2005/8/layout/default"/>
    <dgm:cxn modelId="{29018766-42C3-4016-8825-4F9B4BDF5C55}" type="presParOf" srcId="{D258F7A5-77B7-4CD7-816A-7DF0D4D5EAD3}" destId="{21BD0B32-6AB0-4EA6-B1F7-5DBCEDBB8953}" srcOrd="5" destOrd="0" presId="urn:microsoft.com/office/officeart/2005/8/layout/default"/>
    <dgm:cxn modelId="{7EE67A49-A949-41FC-B241-7E05B42E3DB0}" type="presParOf" srcId="{D258F7A5-77B7-4CD7-816A-7DF0D4D5EAD3}" destId="{D27E12E1-D630-4649-8435-7C77E1A6095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9BDB51-2B32-4670-A569-13F9EFC915B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168DED0-1A32-48B0-8FDA-9B65941233B9}">
      <dgm:prSet phldrT="[Tekst]"/>
      <dgm:spPr/>
      <dgm:t>
        <a:bodyPr/>
        <a:lstStyle/>
        <a:p>
          <a:r>
            <a:rPr lang="hr-HR" dirty="0" smtClean="0"/>
            <a:t>Vesna Parun</a:t>
          </a:r>
        </a:p>
        <a:p>
          <a:r>
            <a:rPr lang="hr-HR" i="1" dirty="0" smtClean="0"/>
            <a:t>Ti koja imaš nevinije ruke</a:t>
          </a:r>
          <a:endParaRPr lang="hr-HR" i="1" dirty="0"/>
        </a:p>
      </dgm:t>
    </dgm:pt>
    <dgm:pt modelId="{2D651C09-1F34-476C-9A09-E9419232BDE2}" type="parTrans" cxnId="{B55575ED-3F45-4145-80EF-E969D969ABE5}">
      <dgm:prSet/>
      <dgm:spPr/>
      <dgm:t>
        <a:bodyPr/>
        <a:lstStyle/>
        <a:p>
          <a:endParaRPr lang="hr-HR"/>
        </a:p>
      </dgm:t>
    </dgm:pt>
    <dgm:pt modelId="{0F16285F-6198-4CC2-81EE-0F200F2F0DB6}" type="sibTrans" cxnId="{B55575ED-3F45-4145-80EF-E969D969ABE5}">
      <dgm:prSet/>
      <dgm:spPr/>
      <dgm:t>
        <a:bodyPr/>
        <a:lstStyle/>
        <a:p>
          <a:endParaRPr lang="hr-HR"/>
        </a:p>
      </dgm:t>
    </dgm:pt>
    <dgm:pt modelId="{9BE0B9A9-7CC0-4AB4-9C34-292D8F8E15C9}">
      <dgm:prSet phldrT="[Tekst]"/>
      <dgm:spPr/>
      <dgm:t>
        <a:bodyPr/>
        <a:lstStyle/>
        <a:p>
          <a:r>
            <a:rPr lang="hr-HR" dirty="0" smtClean="0"/>
            <a:t>Josip </a:t>
          </a:r>
          <a:r>
            <a:rPr lang="hr-HR" dirty="0" err="1" smtClean="0"/>
            <a:t>Pupačić</a:t>
          </a:r>
          <a:endParaRPr lang="hr-HR" dirty="0" smtClean="0"/>
        </a:p>
        <a:p>
          <a:r>
            <a:rPr lang="hr-HR" i="1" dirty="0" smtClean="0"/>
            <a:t>Moj križ svejedno gori</a:t>
          </a:r>
          <a:endParaRPr lang="hr-HR" i="1" dirty="0"/>
        </a:p>
      </dgm:t>
    </dgm:pt>
    <dgm:pt modelId="{0FA1170E-EA6C-4DA1-96BC-51F391B7B59F}" type="parTrans" cxnId="{08789975-1021-4E25-BEAB-957FE1DDBD01}">
      <dgm:prSet/>
      <dgm:spPr/>
      <dgm:t>
        <a:bodyPr/>
        <a:lstStyle/>
        <a:p>
          <a:endParaRPr lang="hr-HR"/>
        </a:p>
      </dgm:t>
    </dgm:pt>
    <dgm:pt modelId="{88525CDE-7800-466C-B0DD-F3FF1B19A0D7}" type="sibTrans" cxnId="{08789975-1021-4E25-BEAB-957FE1DDBD01}">
      <dgm:prSet/>
      <dgm:spPr/>
      <dgm:t>
        <a:bodyPr/>
        <a:lstStyle/>
        <a:p>
          <a:endParaRPr lang="hr-HR"/>
        </a:p>
      </dgm:t>
    </dgm:pt>
    <dgm:pt modelId="{C7562E71-F401-4A78-B903-6319DBD944E3}">
      <dgm:prSet phldrT="[Tekst]" phldr="1"/>
      <dgm:spPr/>
      <dgm:t>
        <a:bodyPr/>
        <a:lstStyle/>
        <a:p>
          <a:endParaRPr lang="hr-HR"/>
        </a:p>
      </dgm:t>
    </dgm:pt>
    <dgm:pt modelId="{4A03696A-F620-4B99-8D7F-F6F151237D88}" type="parTrans" cxnId="{02987871-B5F3-4107-BDB3-615155A63221}">
      <dgm:prSet/>
      <dgm:spPr/>
      <dgm:t>
        <a:bodyPr/>
        <a:lstStyle/>
        <a:p>
          <a:endParaRPr lang="hr-HR"/>
        </a:p>
      </dgm:t>
    </dgm:pt>
    <dgm:pt modelId="{84FA2F83-06AD-4A4F-80CA-AEC8DC98129D}" type="sibTrans" cxnId="{02987871-B5F3-4107-BDB3-615155A63221}">
      <dgm:prSet/>
      <dgm:spPr/>
      <dgm:t>
        <a:bodyPr/>
        <a:lstStyle/>
        <a:p>
          <a:endParaRPr lang="hr-HR"/>
        </a:p>
      </dgm:t>
    </dgm:pt>
    <dgm:pt modelId="{AE74C0E7-66B9-4EB2-8C1A-0E2394D4F731}">
      <dgm:prSet phldrT="[Tekst]" phldr="1"/>
      <dgm:spPr/>
      <dgm:t>
        <a:bodyPr/>
        <a:lstStyle/>
        <a:p>
          <a:endParaRPr lang="hr-HR"/>
        </a:p>
      </dgm:t>
    </dgm:pt>
    <dgm:pt modelId="{81306E44-77E8-4625-BAA5-A9617A31B8EA}" type="parTrans" cxnId="{F5CCC033-0285-4676-B49C-E430C43145DD}">
      <dgm:prSet/>
      <dgm:spPr/>
      <dgm:t>
        <a:bodyPr/>
        <a:lstStyle/>
        <a:p>
          <a:endParaRPr lang="hr-HR"/>
        </a:p>
      </dgm:t>
    </dgm:pt>
    <dgm:pt modelId="{31132662-A405-4DFE-88AA-798FC35F9FF7}" type="sibTrans" cxnId="{F5CCC033-0285-4676-B49C-E430C43145DD}">
      <dgm:prSet/>
      <dgm:spPr/>
      <dgm:t>
        <a:bodyPr/>
        <a:lstStyle/>
        <a:p>
          <a:endParaRPr lang="hr-HR"/>
        </a:p>
      </dgm:t>
    </dgm:pt>
    <dgm:pt modelId="{90A7724A-6C1E-41D1-A4A8-210EE9A17537}" type="pres">
      <dgm:prSet presAssocID="{189BDB51-2B32-4670-A569-13F9EFC915B1}" presName="diagram" presStyleCnt="0">
        <dgm:presLayoutVars>
          <dgm:dir/>
          <dgm:resizeHandles val="exact"/>
        </dgm:presLayoutVars>
      </dgm:prSet>
      <dgm:spPr/>
    </dgm:pt>
    <dgm:pt modelId="{F2637BBF-F152-42AB-B256-6FE019D6DFB9}" type="pres">
      <dgm:prSet presAssocID="{D168DED0-1A32-48B0-8FDA-9B65941233B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82B225F-30A5-4B4E-BC4E-274B44BFD6F7}" type="pres">
      <dgm:prSet presAssocID="{0F16285F-6198-4CC2-81EE-0F200F2F0DB6}" presName="sibTrans" presStyleCnt="0"/>
      <dgm:spPr/>
    </dgm:pt>
    <dgm:pt modelId="{8629E93D-1EE0-47A2-BFCA-4BB83FD24672}" type="pres">
      <dgm:prSet presAssocID="{9BE0B9A9-7CC0-4AB4-9C34-292D8F8E15C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D1ED1FD-B060-4EB3-BD04-E2AF5A0109DE}" type="pres">
      <dgm:prSet presAssocID="{88525CDE-7800-466C-B0DD-F3FF1B19A0D7}" presName="sibTrans" presStyleCnt="0"/>
      <dgm:spPr/>
    </dgm:pt>
    <dgm:pt modelId="{3AB27279-EA67-4AF9-8C7F-D86FC76E82E8}" type="pres">
      <dgm:prSet presAssocID="{C7562E71-F401-4A78-B903-6319DBD944E3}" presName="node" presStyleLbl="node1" presStyleIdx="2" presStyleCnt="4">
        <dgm:presLayoutVars>
          <dgm:bulletEnabled val="1"/>
        </dgm:presLayoutVars>
      </dgm:prSet>
      <dgm:spPr/>
    </dgm:pt>
    <dgm:pt modelId="{109B6D9F-DC96-4B20-B016-249091356428}" type="pres">
      <dgm:prSet presAssocID="{84FA2F83-06AD-4A4F-80CA-AEC8DC98129D}" presName="sibTrans" presStyleCnt="0"/>
      <dgm:spPr/>
    </dgm:pt>
    <dgm:pt modelId="{44D268BB-AB04-4586-9498-934EC1BAD7FE}" type="pres">
      <dgm:prSet presAssocID="{AE74C0E7-66B9-4EB2-8C1A-0E2394D4F731}" presName="node" presStyleLbl="node1" presStyleIdx="3" presStyleCnt="4">
        <dgm:presLayoutVars>
          <dgm:bulletEnabled val="1"/>
        </dgm:presLayoutVars>
      </dgm:prSet>
      <dgm:spPr/>
    </dgm:pt>
  </dgm:ptLst>
  <dgm:cxnLst>
    <dgm:cxn modelId="{834DA8A5-3B26-4DD9-A673-1FA1104D2D6F}" type="presOf" srcId="{AE74C0E7-66B9-4EB2-8C1A-0E2394D4F731}" destId="{44D268BB-AB04-4586-9498-934EC1BAD7FE}" srcOrd="0" destOrd="0" presId="urn:microsoft.com/office/officeart/2005/8/layout/default"/>
    <dgm:cxn modelId="{5F0E6364-37D9-4BB3-B2F3-B9164A38DC31}" type="presOf" srcId="{9BE0B9A9-7CC0-4AB4-9C34-292D8F8E15C9}" destId="{8629E93D-1EE0-47A2-BFCA-4BB83FD24672}" srcOrd="0" destOrd="0" presId="urn:microsoft.com/office/officeart/2005/8/layout/default"/>
    <dgm:cxn modelId="{B55575ED-3F45-4145-80EF-E969D969ABE5}" srcId="{189BDB51-2B32-4670-A569-13F9EFC915B1}" destId="{D168DED0-1A32-48B0-8FDA-9B65941233B9}" srcOrd="0" destOrd="0" parTransId="{2D651C09-1F34-476C-9A09-E9419232BDE2}" sibTransId="{0F16285F-6198-4CC2-81EE-0F200F2F0DB6}"/>
    <dgm:cxn modelId="{D754A804-6EC6-4A19-AECB-83BB87CAC8EA}" type="presOf" srcId="{189BDB51-2B32-4670-A569-13F9EFC915B1}" destId="{90A7724A-6C1E-41D1-A4A8-210EE9A17537}" srcOrd="0" destOrd="0" presId="urn:microsoft.com/office/officeart/2005/8/layout/default"/>
    <dgm:cxn modelId="{08789975-1021-4E25-BEAB-957FE1DDBD01}" srcId="{189BDB51-2B32-4670-A569-13F9EFC915B1}" destId="{9BE0B9A9-7CC0-4AB4-9C34-292D8F8E15C9}" srcOrd="1" destOrd="0" parTransId="{0FA1170E-EA6C-4DA1-96BC-51F391B7B59F}" sibTransId="{88525CDE-7800-466C-B0DD-F3FF1B19A0D7}"/>
    <dgm:cxn modelId="{02987871-B5F3-4107-BDB3-615155A63221}" srcId="{189BDB51-2B32-4670-A569-13F9EFC915B1}" destId="{C7562E71-F401-4A78-B903-6319DBD944E3}" srcOrd="2" destOrd="0" parTransId="{4A03696A-F620-4B99-8D7F-F6F151237D88}" sibTransId="{84FA2F83-06AD-4A4F-80CA-AEC8DC98129D}"/>
    <dgm:cxn modelId="{30116042-00BA-4492-8CEA-598191FA7A48}" type="presOf" srcId="{C7562E71-F401-4A78-B903-6319DBD944E3}" destId="{3AB27279-EA67-4AF9-8C7F-D86FC76E82E8}" srcOrd="0" destOrd="0" presId="urn:microsoft.com/office/officeart/2005/8/layout/default"/>
    <dgm:cxn modelId="{F5CCC033-0285-4676-B49C-E430C43145DD}" srcId="{189BDB51-2B32-4670-A569-13F9EFC915B1}" destId="{AE74C0E7-66B9-4EB2-8C1A-0E2394D4F731}" srcOrd="3" destOrd="0" parTransId="{81306E44-77E8-4625-BAA5-A9617A31B8EA}" sibTransId="{31132662-A405-4DFE-88AA-798FC35F9FF7}"/>
    <dgm:cxn modelId="{872515BB-3826-41D2-9F5A-3D71ABD16F39}" type="presOf" srcId="{D168DED0-1A32-48B0-8FDA-9B65941233B9}" destId="{F2637BBF-F152-42AB-B256-6FE019D6DFB9}" srcOrd="0" destOrd="0" presId="urn:microsoft.com/office/officeart/2005/8/layout/default"/>
    <dgm:cxn modelId="{B4ED6353-07C2-4DC4-A934-3B17895906A0}" type="presParOf" srcId="{90A7724A-6C1E-41D1-A4A8-210EE9A17537}" destId="{F2637BBF-F152-42AB-B256-6FE019D6DFB9}" srcOrd="0" destOrd="0" presId="urn:microsoft.com/office/officeart/2005/8/layout/default"/>
    <dgm:cxn modelId="{5E313AFE-0530-481B-8DC0-E25400C01720}" type="presParOf" srcId="{90A7724A-6C1E-41D1-A4A8-210EE9A17537}" destId="{282B225F-30A5-4B4E-BC4E-274B44BFD6F7}" srcOrd="1" destOrd="0" presId="urn:microsoft.com/office/officeart/2005/8/layout/default"/>
    <dgm:cxn modelId="{8996C5B3-6983-48A2-B4B4-750B783F1E02}" type="presParOf" srcId="{90A7724A-6C1E-41D1-A4A8-210EE9A17537}" destId="{8629E93D-1EE0-47A2-BFCA-4BB83FD24672}" srcOrd="2" destOrd="0" presId="urn:microsoft.com/office/officeart/2005/8/layout/default"/>
    <dgm:cxn modelId="{F9FE290E-4259-4B49-9335-63530F65D816}" type="presParOf" srcId="{90A7724A-6C1E-41D1-A4A8-210EE9A17537}" destId="{6D1ED1FD-B060-4EB3-BD04-E2AF5A0109DE}" srcOrd="3" destOrd="0" presId="urn:microsoft.com/office/officeart/2005/8/layout/default"/>
    <dgm:cxn modelId="{40F35362-F6B2-44C4-A7B6-4870924CA388}" type="presParOf" srcId="{90A7724A-6C1E-41D1-A4A8-210EE9A17537}" destId="{3AB27279-EA67-4AF9-8C7F-D86FC76E82E8}" srcOrd="4" destOrd="0" presId="urn:microsoft.com/office/officeart/2005/8/layout/default"/>
    <dgm:cxn modelId="{0F9BADE9-B763-4A9C-84C4-675D9C95367A}" type="presParOf" srcId="{90A7724A-6C1E-41D1-A4A8-210EE9A17537}" destId="{109B6D9F-DC96-4B20-B016-249091356428}" srcOrd="5" destOrd="0" presId="urn:microsoft.com/office/officeart/2005/8/layout/default"/>
    <dgm:cxn modelId="{E2F6D21D-55A2-4018-933D-D4AE7467AAC7}" type="presParOf" srcId="{90A7724A-6C1E-41D1-A4A8-210EE9A17537}" destId="{44D268BB-AB04-4586-9498-934EC1BAD7F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F9EA9A-8D55-4B92-9FE0-8AAB8A816FEC}">
      <dsp:nvSpPr>
        <dsp:cNvPr id="0" name=""/>
        <dsp:cNvSpPr/>
      </dsp:nvSpPr>
      <dsp:spPr>
        <a:xfrm>
          <a:off x="2945959" y="1051"/>
          <a:ext cx="1994780" cy="12966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smtClean="0"/>
            <a:t>Sergej A. Jesenjin</a:t>
          </a:r>
          <a:endParaRPr lang="hr-HR" sz="3200" kern="1200" dirty="0"/>
        </a:p>
      </dsp:txBody>
      <dsp:txXfrm>
        <a:off x="3009254" y="64346"/>
        <a:ext cx="1868190" cy="1170017"/>
      </dsp:txXfrm>
    </dsp:sp>
    <dsp:sp modelId="{911DF1D9-CEC8-4E23-9B54-7558131323BB}">
      <dsp:nvSpPr>
        <dsp:cNvPr id="0" name=""/>
        <dsp:cNvSpPr/>
      </dsp:nvSpPr>
      <dsp:spPr>
        <a:xfrm>
          <a:off x="2212571" y="649355"/>
          <a:ext cx="3461557" cy="3461557"/>
        </a:xfrm>
        <a:custGeom>
          <a:avLst/>
          <a:gdLst/>
          <a:ahLst/>
          <a:cxnLst/>
          <a:rect l="0" t="0" r="0" b="0"/>
          <a:pathLst>
            <a:path>
              <a:moveTo>
                <a:pt x="2742689" y="326630"/>
              </a:moveTo>
              <a:arcTo wR="1730778" hR="1730778" stAng="18346724" swAng="365017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32E235-FEE7-4E93-8704-8BD946B2CF91}">
      <dsp:nvSpPr>
        <dsp:cNvPr id="0" name=""/>
        <dsp:cNvSpPr/>
      </dsp:nvSpPr>
      <dsp:spPr>
        <a:xfrm>
          <a:off x="4444858" y="2597219"/>
          <a:ext cx="1994780" cy="12966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err="1" smtClean="0"/>
            <a:t>Federico</a:t>
          </a:r>
          <a:r>
            <a:rPr lang="hr-HR" sz="3200" kern="1200" dirty="0" smtClean="0"/>
            <a:t> G. Lorca</a:t>
          </a:r>
          <a:endParaRPr lang="hr-HR" sz="3200" kern="1200" dirty="0"/>
        </a:p>
      </dsp:txBody>
      <dsp:txXfrm>
        <a:off x="4508153" y="2660514"/>
        <a:ext cx="1868190" cy="1170017"/>
      </dsp:txXfrm>
    </dsp:sp>
    <dsp:sp modelId="{24B10B63-A0AF-4B3B-9D33-78E26CADAE56}">
      <dsp:nvSpPr>
        <dsp:cNvPr id="0" name=""/>
        <dsp:cNvSpPr/>
      </dsp:nvSpPr>
      <dsp:spPr>
        <a:xfrm>
          <a:off x="2212571" y="649355"/>
          <a:ext cx="3461557" cy="3461557"/>
        </a:xfrm>
        <a:custGeom>
          <a:avLst/>
          <a:gdLst/>
          <a:ahLst/>
          <a:cxnLst/>
          <a:rect l="0" t="0" r="0" b="0"/>
          <a:pathLst>
            <a:path>
              <a:moveTo>
                <a:pt x="2555302" y="3252539"/>
              </a:moveTo>
              <a:arcTo wR="1730778" hR="1730778" stAng="3693011" swAng="341397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371169-838D-41C4-8F0A-9A473476646E}">
      <dsp:nvSpPr>
        <dsp:cNvPr id="0" name=""/>
        <dsp:cNvSpPr/>
      </dsp:nvSpPr>
      <dsp:spPr>
        <a:xfrm>
          <a:off x="1447061" y="2597219"/>
          <a:ext cx="1994780" cy="12966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err="1" smtClean="0"/>
            <a:t>Pablo</a:t>
          </a:r>
          <a:r>
            <a:rPr lang="hr-HR" sz="3200" kern="1200" dirty="0" smtClean="0"/>
            <a:t> Neruda</a:t>
          </a:r>
          <a:endParaRPr lang="hr-HR" sz="3200" kern="1200" dirty="0"/>
        </a:p>
      </dsp:txBody>
      <dsp:txXfrm>
        <a:off x="1510356" y="2660514"/>
        <a:ext cx="1868190" cy="1170017"/>
      </dsp:txXfrm>
    </dsp:sp>
    <dsp:sp modelId="{D14A65FF-1386-4FAB-BA58-6F1A7F274851}">
      <dsp:nvSpPr>
        <dsp:cNvPr id="0" name=""/>
        <dsp:cNvSpPr/>
      </dsp:nvSpPr>
      <dsp:spPr>
        <a:xfrm>
          <a:off x="2212571" y="649355"/>
          <a:ext cx="3461557" cy="3461557"/>
        </a:xfrm>
        <a:custGeom>
          <a:avLst/>
          <a:gdLst/>
          <a:ahLst/>
          <a:cxnLst/>
          <a:rect l="0" t="0" r="0" b="0"/>
          <a:pathLst>
            <a:path>
              <a:moveTo>
                <a:pt x="11522" y="1930161"/>
              </a:moveTo>
              <a:arcTo wR="1730778" hR="1730778" stAng="10403097" swAng="365017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A45FB-5329-4EA3-9ED8-1A84B37A2112}">
      <dsp:nvSpPr>
        <dsp:cNvPr id="0" name=""/>
        <dsp:cNvSpPr/>
      </dsp:nvSpPr>
      <dsp:spPr>
        <a:xfrm>
          <a:off x="429570" y="370804"/>
          <a:ext cx="3346456" cy="12672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err="1" smtClean="0">
              <a:solidFill>
                <a:schemeClr val="accent2">
                  <a:lumMod val="40000"/>
                  <a:lumOff val="60000"/>
                </a:schemeClr>
              </a:solidFill>
            </a:rPr>
            <a:t>Dobriša</a:t>
          </a:r>
          <a:r>
            <a:rPr lang="hr-HR" sz="2400" kern="1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 Cesarić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i="1" kern="1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Povratak</a:t>
          </a:r>
          <a:endParaRPr lang="hr-HR" sz="2400" i="1" kern="1200" dirty="0">
            <a:solidFill>
              <a:schemeClr val="accent2">
                <a:lumMod val="40000"/>
                <a:lumOff val="60000"/>
              </a:schemeClr>
            </a:solidFill>
          </a:endParaRPr>
        </a:p>
      </dsp:txBody>
      <dsp:txXfrm>
        <a:off x="429570" y="370804"/>
        <a:ext cx="3346456" cy="1267209"/>
      </dsp:txXfrm>
    </dsp:sp>
    <dsp:sp modelId="{2A2F6262-A32D-451C-870F-9A87717AE246}">
      <dsp:nvSpPr>
        <dsp:cNvPr id="0" name=""/>
        <dsp:cNvSpPr/>
      </dsp:nvSpPr>
      <dsp:spPr>
        <a:xfrm>
          <a:off x="387941" y="2010956"/>
          <a:ext cx="3346456" cy="20078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- misaona pjesma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- upitna vjerodostojnost osobne spoznaje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- život nakon smrti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- kružna struktura pjesme (ponavljanje životnih faza)</a:t>
          </a:r>
        </a:p>
      </dsp:txBody>
      <dsp:txXfrm>
        <a:off x="387941" y="2010956"/>
        <a:ext cx="3346456" cy="2007873"/>
      </dsp:txXfrm>
    </dsp:sp>
    <dsp:sp modelId="{B1573924-7BD1-4101-A7B3-54442DB1F3C3}">
      <dsp:nvSpPr>
        <dsp:cNvPr id="0" name=""/>
        <dsp:cNvSpPr/>
      </dsp:nvSpPr>
      <dsp:spPr>
        <a:xfrm>
          <a:off x="4294995" y="356010"/>
          <a:ext cx="3346456" cy="12958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Dragutin Tadijanović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i="1" kern="1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Večer nad gradom</a:t>
          </a:r>
          <a:endParaRPr lang="hr-HR" sz="2400" i="1" kern="1200" dirty="0">
            <a:solidFill>
              <a:schemeClr val="accent2">
                <a:lumMod val="40000"/>
                <a:lumOff val="60000"/>
              </a:schemeClr>
            </a:solidFill>
          </a:endParaRPr>
        </a:p>
      </dsp:txBody>
      <dsp:txXfrm>
        <a:off x="4294995" y="356010"/>
        <a:ext cx="3346456" cy="1295861"/>
      </dsp:txXfrm>
    </dsp:sp>
    <dsp:sp modelId="{D27E12E1-D630-4649-8435-7C77E1A60950}">
      <dsp:nvSpPr>
        <dsp:cNvPr id="0" name=""/>
        <dsp:cNvSpPr/>
      </dsp:nvSpPr>
      <dsp:spPr>
        <a:xfrm>
          <a:off x="4110672" y="1968924"/>
          <a:ext cx="3346456" cy="20078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-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- misaona pjesma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- </a:t>
          </a:r>
          <a:r>
            <a:rPr lang="hr-HR" sz="1800" kern="1200" dirty="0" err="1" smtClean="0">
              <a:solidFill>
                <a:schemeClr val="accent2">
                  <a:lumMod val="40000"/>
                  <a:lumOff val="60000"/>
                </a:schemeClr>
              </a:solidFill>
            </a:rPr>
            <a:t>narativnost</a:t>
          </a:r>
          <a:endParaRPr lang="hr-HR" sz="1800" kern="1200" dirty="0" smtClean="0">
            <a:solidFill>
              <a:schemeClr val="accent2">
                <a:lumMod val="40000"/>
                <a:lumOff val="60000"/>
              </a:schemeClr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- struja misli (forma pjesme)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-nostalgija za domom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- retorička pitanja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i="1" kern="1200" dirty="0">
            <a:solidFill>
              <a:schemeClr val="accent2">
                <a:lumMod val="40000"/>
                <a:lumOff val="60000"/>
              </a:schemeClr>
            </a:solidFill>
          </a:endParaRPr>
        </a:p>
      </dsp:txBody>
      <dsp:txXfrm>
        <a:off x="4110672" y="1968924"/>
        <a:ext cx="3346456" cy="20078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37BBF-F152-42AB-B256-6FE019D6DFB9}">
      <dsp:nvSpPr>
        <dsp:cNvPr id="0" name=""/>
        <dsp:cNvSpPr/>
      </dsp:nvSpPr>
      <dsp:spPr>
        <a:xfrm>
          <a:off x="429570" y="472"/>
          <a:ext cx="3346456" cy="20078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600" kern="1200" dirty="0" smtClean="0"/>
            <a:t>Vesna Parun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600" i="1" kern="1200" dirty="0" smtClean="0"/>
            <a:t>Ti koja imaš nevinije ruke</a:t>
          </a:r>
          <a:endParaRPr lang="hr-HR" sz="3600" i="1" kern="1200" dirty="0"/>
        </a:p>
      </dsp:txBody>
      <dsp:txXfrm>
        <a:off x="429570" y="472"/>
        <a:ext cx="3346456" cy="2007873"/>
      </dsp:txXfrm>
    </dsp:sp>
    <dsp:sp modelId="{8629E93D-1EE0-47A2-BFCA-4BB83FD24672}">
      <dsp:nvSpPr>
        <dsp:cNvPr id="0" name=""/>
        <dsp:cNvSpPr/>
      </dsp:nvSpPr>
      <dsp:spPr>
        <a:xfrm>
          <a:off x="4110672" y="472"/>
          <a:ext cx="3346456" cy="20078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600" kern="1200" dirty="0" smtClean="0"/>
            <a:t>Josip </a:t>
          </a:r>
          <a:r>
            <a:rPr lang="hr-HR" sz="3600" kern="1200" dirty="0" err="1" smtClean="0"/>
            <a:t>Pupačić</a:t>
          </a:r>
          <a:endParaRPr lang="hr-HR" sz="3600" kern="1200" dirty="0" smtClean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600" i="1" kern="1200" dirty="0" smtClean="0"/>
            <a:t>Moj križ svejedno gori</a:t>
          </a:r>
          <a:endParaRPr lang="hr-HR" sz="3600" i="1" kern="1200" dirty="0"/>
        </a:p>
      </dsp:txBody>
      <dsp:txXfrm>
        <a:off x="4110672" y="472"/>
        <a:ext cx="3346456" cy="2007873"/>
      </dsp:txXfrm>
    </dsp:sp>
    <dsp:sp modelId="{3AB27279-EA67-4AF9-8C7F-D86FC76E82E8}">
      <dsp:nvSpPr>
        <dsp:cNvPr id="0" name=""/>
        <dsp:cNvSpPr/>
      </dsp:nvSpPr>
      <dsp:spPr>
        <a:xfrm>
          <a:off x="429570" y="2342991"/>
          <a:ext cx="3346456" cy="20078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3600" kern="1200"/>
        </a:p>
      </dsp:txBody>
      <dsp:txXfrm>
        <a:off x="429570" y="2342991"/>
        <a:ext cx="3346456" cy="2007873"/>
      </dsp:txXfrm>
    </dsp:sp>
    <dsp:sp modelId="{44D268BB-AB04-4586-9498-934EC1BAD7FE}">
      <dsp:nvSpPr>
        <dsp:cNvPr id="0" name=""/>
        <dsp:cNvSpPr/>
      </dsp:nvSpPr>
      <dsp:spPr>
        <a:xfrm>
          <a:off x="4110672" y="2342991"/>
          <a:ext cx="3346456" cy="20078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3600" kern="1200"/>
        </a:p>
      </dsp:txBody>
      <dsp:txXfrm>
        <a:off x="4110672" y="2342991"/>
        <a:ext cx="3346456" cy="20078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745D-5B81-C647-A207-4B1655FC59B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4D6C1-7B41-6B4E-BF52-AFCDC1B8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6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745D-5B81-C647-A207-4B1655FC59B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4D6C1-7B41-6B4E-BF52-AFCDC1B8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32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745D-5B81-C647-A207-4B1655FC59B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4D6C1-7B41-6B4E-BF52-AFCDC1B8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91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745D-5B81-C647-A207-4B1655FC59B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4D6C1-7B41-6B4E-BF52-AFCDC1B8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8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745D-5B81-C647-A207-4B1655FC59B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4D6C1-7B41-6B4E-BF52-AFCDC1B8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66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745D-5B81-C647-A207-4B1655FC59B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4D6C1-7B41-6B4E-BF52-AFCDC1B8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33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745D-5B81-C647-A207-4B1655FC59B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4D6C1-7B41-6B4E-BF52-AFCDC1B8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4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745D-5B81-C647-A207-4B1655FC59B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4D6C1-7B41-6B4E-BF52-AFCDC1B8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2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745D-5B81-C647-A207-4B1655FC59B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4D6C1-7B41-6B4E-BF52-AFCDC1B8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5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745D-5B81-C647-A207-4B1655FC59B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4D6C1-7B41-6B4E-BF52-AFCDC1B8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745D-5B81-C647-A207-4B1655FC59B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4D6C1-7B41-6B4E-BF52-AFCDC1B8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35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2745D-5B81-C647-A207-4B1655FC59B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4D6C1-7B41-6B4E-BF52-AFCDC1B86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7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latin typeface="Arial Black" pitchFamily="34" charset="0"/>
              </a:rPr>
              <a:t>Pjesnici 20.st.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1600" dirty="0" smtClean="0"/>
              <a:t>Izvan struje avangarde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8749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rial Black" pitchFamily="34" charset="0"/>
              </a:rPr>
              <a:t>		Originalna poetika</a:t>
            </a:r>
            <a:endParaRPr lang="en-US" dirty="0">
              <a:latin typeface="Arial Black" pitchFamily="34" charset="0"/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161097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147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>
                <a:solidFill>
                  <a:srgbClr val="00B0F0"/>
                </a:solidFill>
                <a:latin typeface="Arial Black" pitchFamily="34" charset="0"/>
              </a:rPr>
              <a:t>Posljednji sam pjesnik sela</a:t>
            </a:r>
            <a:r>
              <a:rPr lang="hr-HR" dirty="0" smtClean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hr-HR" dirty="0" smtClean="0">
                <a:solidFill>
                  <a:srgbClr val="00B0F0"/>
                </a:solidFill>
                <a:latin typeface="Arial Black" pitchFamily="34" charset="0"/>
              </a:rPr>
            </a:br>
            <a:r>
              <a:rPr lang="hr-HR" dirty="0" smtClean="0">
                <a:solidFill>
                  <a:srgbClr val="00B0F0"/>
                </a:solidFill>
                <a:latin typeface="Arial Black" pitchFamily="34" charset="0"/>
              </a:rPr>
              <a:t>						</a:t>
            </a:r>
            <a:r>
              <a:rPr lang="hr-HR" dirty="0" smtClean="0">
                <a:solidFill>
                  <a:srgbClr val="00B0F0"/>
                </a:solidFill>
                <a:latin typeface="Arial Black" pitchFamily="34" charset="0"/>
              </a:rPr>
              <a:t>S. A. Jesenjin</a:t>
            </a:r>
            <a:endParaRPr lang="hr-HR" dirty="0">
              <a:solidFill>
                <a:srgbClr val="00B0F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B0F0"/>
              </a:buClr>
            </a:pPr>
            <a:r>
              <a:rPr lang="hr-HR" sz="2800" dirty="0" smtClean="0"/>
              <a:t> alegorija</a:t>
            </a:r>
          </a:p>
          <a:p>
            <a:pPr>
              <a:buClr>
                <a:srgbClr val="00B0F0"/>
              </a:buClr>
            </a:pPr>
            <a:r>
              <a:rPr lang="hr-HR" sz="2800" dirty="0"/>
              <a:t>i</a:t>
            </a:r>
            <a:r>
              <a:rPr lang="hr-HR" sz="2800" dirty="0" smtClean="0"/>
              <a:t>ndustrijalizacija</a:t>
            </a:r>
          </a:p>
          <a:p>
            <a:pPr>
              <a:buClr>
                <a:srgbClr val="00B0F0"/>
              </a:buClr>
            </a:pPr>
            <a:r>
              <a:rPr lang="hr-HR" sz="2800" dirty="0"/>
              <a:t>p</a:t>
            </a:r>
            <a:r>
              <a:rPr lang="hr-HR" sz="2800" dirty="0" smtClean="0"/>
              <a:t>ropadanje tradicije</a:t>
            </a:r>
          </a:p>
          <a:p>
            <a:pPr>
              <a:buClr>
                <a:srgbClr val="00B0F0"/>
              </a:buClr>
            </a:pPr>
            <a:r>
              <a:rPr lang="hr-HR" sz="2800" dirty="0" smtClean="0"/>
              <a:t>poistovjećenost lirskog subjekta s prirodom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75519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err="1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Konjikova</a:t>
            </a:r>
            <a:r>
              <a:rPr lang="hr-HR" b="1" i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pjesma</a:t>
            </a: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hr-HR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hr-HR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	</a:t>
            </a: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				F. G. Lorca</a:t>
            </a:r>
            <a:endParaRPr lang="hr-HR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</a:t>
            </a:r>
            <a:r>
              <a:rPr lang="hr-HR" dirty="0" smtClean="0"/>
              <a:t>poznaja o blizini smrti</a:t>
            </a:r>
          </a:p>
          <a:p>
            <a:r>
              <a:rPr lang="hr-HR" dirty="0" smtClean="0"/>
              <a:t> </a:t>
            </a:r>
            <a:r>
              <a:rPr lang="hr-HR" dirty="0"/>
              <a:t>lirski subjekt </a:t>
            </a:r>
            <a:r>
              <a:rPr lang="hr-HR" dirty="0" smtClean="0"/>
              <a:t>konjanik</a:t>
            </a:r>
          </a:p>
          <a:p>
            <a:r>
              <a:rPr lang="hr-HR" dirty="0" smtClean="0"/>
              <a:t> </a:t>
            </a:r>
            <a:r>
              <a:rPr lang="hr-HR" dirty="0"/>
              <a:t>metaforički </a:t>
            </a:r>
            <a:r>
              <a:rPr lang="hr-HR" dirty="0" smtClean="0"/>
              <a:t>put</a:t>
            </a:r>
          </a:p>
          <a:p>
            <a:r>
              <a:rPr lang="hr-HR" dirty="0" smtClean="0"/>
              <a:t>simbol smrt</a:t>
            </a:r>
          </a:p>
          <a:p>
            <a:r>
              <a:rPr lang="hr-HR" dirty="0"/>
              <a:t>k</a:t>
            </a:r>
            <a:r>
              <a:rPr lang="hr-HR" dirty="0" smtClean="0"/>
              <a:t>ontradikcija</a:t>
            </a:r>
          </a:p>
          <a:p>
            <a:r>
              <a:rPr lang="hr-HR" dirty="0" smtClean="0"/>
              <a:t>slikarstvo </a:t>
            </a:r>
          </a:p>
          <a:p>
            <a:r>
              <a:rPr lang="hr-HR" dirty="0"/>
              <a:t>g</a:t>
            </a:r>
            <a:r>
              <a:rPr lang="hr-HR" dirty="0" smtClean="0"/>
              <a:t>radacija-tjeskoba</a:t>
            </a:r>
          </a:p>
          <a:p>
            <a:r>
              <a:rPr lang="hr-HR" dirty="0" smtClean="0"/>
              <a:t>fatalizam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02379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587903"/>
            <a:ext cx="6858000" cy="1461030"/>
          </a:xfrm>
        </p:spPr>
        <p:txBody>
          <a:bodyPr/>
          <a:lstStyle/>
          <a:p>
            <a:r>
              <a:rPr lang="hr-HR" i="1" dirty="0" smtClean="0">
                <a:solidFill>
                  <a:schemeClr val="accent1">
                    <a:lumMod val="75000"/>
                  </a:schemeClr>
                </a:solidFill>
              </a:rPr>
              <a:t>Ljubavna pjesma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				P. Neruda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2370667"/>
            <a:ext cx="6858000" cy="4334933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400" dirty="0" err="1" smtClean="0"/>
              <a:t>nokturalni</a:t>
            </a:r>
            <a:r>
              <a:rPr lang="hr-HR" sz="2400" dirty="0" smtClean="0"/>
              <a:t> ugođaj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400" dirty="0"/>
              <a:t>o</a:t>
            </a:r>
            <a:r>
              <a:rPr lang="hr-HR" sz="2400" dirty="0" smtClean="0"/>
              <a:t>sobna ljubavna bol-svjetska bol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400" dirty="0" smtClean="0"/>
              <a:t> ispreplitanje </a:t>
            </a:r>
            <a:r>
              <a:rPr lang="hr-HR" sz="2400" dirty="0"/>
              <a:t>sadašnjosti i </a:t>
            </a:r>
            <a:r>
              <a:rPr lang="hr-HR" sz="2400" dirty="0" smtClean="0"/>
              <a:t>prošlosti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400" dirty="0"/>
              <a:t>k</a:t>
            </a:r>
            <a:r>
              <a:rPr lang="hr-HR" sz="2400" dirty="0" smtClean="0"/>
              <a:t>ondicionali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400" dirty="0" smtClean="0"/>
              <a:t>utjeha </a:t>
            </a:r>
            <a:r>
              <a:rPr lang="hr-HR" sz="2400" dirty="0"/>
              <a:t>u </a:t>
            </a:r>
            <a:r>
              <a:rPr lang="hr-HR" sz="2400" dirty="0" smtClean="0"/>
              <a:t>umjetnosti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400" dirty="0" smtClean="0"/>
              <a:t> romantična </a:t>
            </a:r>
            <a:r>
              <a:rPr lang="hr-HR" sz="2400" dirty="0"/>
              <a:t>i erotska </a:t>
            </a:r>
            <a:r>
              <a:rPr lang="hr-HR" sz="2400" dirty="0" smtClean="0"/>
              <a:t>ljubav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400" dirty="0" err="1"/>
              <a:t>n</a:t>
            </a:r>
            <a:r>
              <a:rPr lang="hr-HR" sz="2400" dirty="0" err="1" smtClean="0"/>
              <a:t>arativnost</a:t>
            </a:r>
            <a:endParaRPr lang="hr-HR" sz="24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400" dirty="0" smtClean="0"/>
              <a:t> kontrast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r-HR" sz="2400" dirty="0" smtClean="0"/>
              <a:t>aforizam </a:t>
            </a:r>
            <a:r>
              <a:rPr lang="hr-HR" sz="2400" i="1" dirty="0"/>
              <a:t>ljubav je tako kratka…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12503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6"/>
                </a:solidFill>
              </a:rPr>
              <a:t>Hrvatski ekspresionizam (</a:t>
            </a:r>
            <a:r>
              <a:rPr lang="hr-HR" b="1" dirty="0" smtClean="0">
                <a:solidFill>
                  <a:schemeClr val="accent6"/>
                </a:solidFill>
              </a:rPr>
              <a:t>1914</a:t>
            </a:r>
            <a:r>
              <a:rPr lang="hr-HR" dirty="0" smtClean="0">
                <a:solidFill>
                  <a:schemeClr val="accent6"/>
                </a:solidFill>
              </a:rPr>
              <a:t>.-1928.)</a:t>
            </a:r>
            <a:br>
              <a:rPr lang="hr-HR" dirty="0" smtClean="0">
                <a:solidFill>
                  <a:schemeClr val="accent6"/>
                </a:solidFill>
              </a:rPr>
            </a:br>
            <a:r>
              <a:rPr lang="hr-H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Socijalno angažirana književnost (1928.-</a:t>
            </a:r>
            <a:r>
              <a:rPr lang="hr-H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1952</a:t>
            </a:r>
            <a:r>
              <a:rPr lang="hr-H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hr-H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8" name="Rezervirano mjesto sadržaja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3648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2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DRUGA MODERNA 1952. - 1962.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72667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9034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</TotalTime>
  <Words>156</Words>
  <Application>Microsoft Office PowerPoint</Application>
  <PresentationFormat>Prikaz na zaslonu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Tema sustava Office</vt:lpstr>
      <vt:lpstr>Pjesnici 20.st.</vt:lpstr>
      <vt:lpstr>  Originalna poetika</vt:lpstr>
      <vt:lpstr>Posljednji sam pjesnik sela       S. A. Jesenjin</vt:lpstr>
      <vt:lpstr>Konjikova pjesma      F. G. Lorca</vt:lpstr>
      <vt:lpstr>Ljubavna pjesma      P. Neruda</vt:lpstr>
      <vt:lpstr>Hrvatski ekspresionizam (1914.-1928.) Socijalno angažirana književnost (1928.-1952)</vt:lpstr>
      <vt:lpstr>DRUGA MODERNA 1952. - 1962.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Osobni identitet</dc:title>
  <dc:creator>Ema Lovrak</dc:creator>
  <cp:lastModifiedBy>Miljenko Šestak</cp:lastModifiedBy>
  <cp:revision>30</cp:revision>
  <dcterms:created xsi:type="dcterms:W3CDTF">2019-12-15T15:35:21Z</dcterms:created>
  <dcterms:modified xsi:type="dcterms:W3CDTF">2023-03-21T18:37:25Z</dcterms:modified>
</cp:coreProperties>
</file>