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92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3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237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8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84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89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94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61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947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51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34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D217865-602F-48FE-9130-402E4B27C244}" type="datetimeFigureOut">
              <a:rPr lang="hr-HR" smtClean="0"/>
              <a:t>8.11.2021.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1CB7F83-DBFF-491B-BACC-D3C4F9C978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46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natko.com/11625/" TargetMode="External"/><Relationship Id="rId2" Type="http://schemas.openxmlformats.org/officeDocument/2006/relationships/hyperlink" Target="https://hr.wikipedia.org/wiki/Dru%C5%A1tvena_mre%C5%BE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portal.hr/vijesti/clanak/dobre-i-lose-strane-drustvenih-mreza-2012100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917B0A-2302-4AAA-9224-2C14FCAFF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601" y="863714"/>
            <a:ext cx="11355718" cy="2926080"/>
          </a:xfrm>
        </p:spPr>
        <p:txBody>
          <a:bodyPr/>
          <a:lstStyle/>
          <a:p>
            <a:r>
              <a:rPr lang="hr-HR" dirty="0"/>
              <a:t>Utjecaj društvenih mreža na osobni identitet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A52071-4EAA-47ED-86B0-FD485915B7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Karlo Markešić 1.A</a:t>
            </a:r>
          </a:p>
          <a:p>
            <a:fld id="{CB57DA70-E723-4BA4-A2A8-059C76DA9E1C}" type="datetime1">
              <a:rPr lang="hr-HR" smtClean="0"/>
              <a:t>8.11.2021.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036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91C91E-105A-4DB4-A88B-DEAD50784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54ACD7-FBFF-4695-A0B5-B2E567EF3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Općenito o društvenim mrežama</a:t>
            </a:r>
          </a:p>
          <a:p>
            <a:r>
              <a:rPr lang="hr-HR" dirty="0"/>
              <a:t>Pozitivne i negativne strane društvenih mreža</a:t>
            </a:r>
          </a:p>
          <a:p>
            <a:r>
              <a:rPr lang="hr-HR" dirty="0"/>
              <a:t>Utjecaj društvenih mreža na osobni identitet</a:t>
            </a:r>
          </a:p>
          <a:p>
            <a:r>
              <a:rPr lang="hr-HR" dirty="0"/>
              <a:t>Izvori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781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454F28-DAB1-4096-AED0-8D5CEDCD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/>
              <a:t>Općenito o društvenim mrežama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A9DF89-9665-4C0B-B687-A94549B55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Internetski prostor koji služi za međusobno povezivanje korisnika</a:t>
            </a:r>
          </a:p>
          <a:p>
            <a:r>
              <a:rPr lang="hr-HR" dirty="0"/>
              <a:t>Danas postoje stotine društvenih mreža koje su lako dostupne</a:t>
            </a:r>
          </a:p>
          <a:p>
            <a:r>
              <a:rPr lang="hr-HR" dirty="0"/>
              <a:t>Podjela društvenih mreža: mreže za komunikaciju, mreže namijenjene za zabavu</a:t>
            </a:r>
          </a:p>
        </p:txBody>
      </p:sp>
      <p:sp>
        <p:nvSpPr>
          <p:cNvPr id="4" name="Strelica: prema dolje 3">
            <a:extLst>
              <a:ext uri="{FF2B5EF4-FFF2-40B4-BE49-F238E27FC236}">
                <a16:creationId xmlns:a16="http://schemas.microsoft.com/office/drawing/2014/main" id="{E8B2728A-C910-4034-97B4-EBE9E40381E6}"/>
              </a:ext>
            </a:extLst>
          </p:cNvPr>
          <p:cNvSpPr/>
          <p:nvPr/>
        </p:nvSpPr>
        <p:spPr>
          <a:xfrm>
            <a:off x="5430414" y="3429000"/>
            <a:ext cx="298579" cy="741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Strelica: prema dolje 4">
            <a:extLst>
              <a:ext uri="{FF2B5EF4-FFF2-40B4-BE49-F238E27FC236}">
                <a16:creationId xmlns:a16="http://schemas.microsoft.com/office/drawing/2014/main" id="{801514DA-3844-4D1A-8AFD-9410BF81E078}"/>
              </a:ext>
            </a:extLst>
          </p:cNvPr>
          <p:cNvSpPr/>
          <p:nvPr/>
        </p:nvSpPr>
        <p:spPr>
          <a:xfrm>
            <a:off x="8321115" y="3429000"/>
            <a:ext cx="298579" cy="741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C14FFD91-A960-40F4-9997-EB0F5A1A4C32}"/>
              </a:ext>
            </a:extLst>
          </p:cNvPr>
          <p:cNvSpPr txBox="1"/>
          <p:nvPr/>
        </p:nvSpPr>
        <p:spPr>
          <a:xfrm>
            <a:off x="4958887" y="4262224"/>
            <a:ext cx="213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accent1"/>
                </a:solidFill>
              </a:rPr>
              <a:t>WhatsApp, Viber, Messenger, e-mail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EDE2996-11F6-456E-A2A8-038B2F67DFE4}"/>
              </a:ext>
            </a:extLst>
          </p:cNvPr>
          <p:cNvSpPr txBox="1"/>
          <p:nvPr/>
        </p:nvSpPr>
        <p:spPr>
          <a:xfrm>
            <a:off x="7389845" y="4262224"/>
            <a:ext cx="348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accent1"/>
                </a:solidFill>
              </a:rPr>
              <a:t>TikTok</a:t>
            </a:r>
            <a:r>
              <a:rPr lang="hr-HR" dirty="0">
                <a:solidFill>
                  <a:schemeClr val="accent1"/>
                </a:solidFill>
              </a:rPr>
              <a:t>, Facebook, Instagram, Twitter, YouTube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D506296E-2DEA-4B63-BD19-94B7DC458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97" y="3745514"/>
            <a:ext cx="3735709" cy="244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6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23CD29-D23A-4610-9A85-AA46DA73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Pozitivne i negativne strane društvenih mreža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746903-B6D0-4740-A641-E1973565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147041" cy="4038600"/>
          </a:xfrm>
        </p:spPr>
        <p:txBody>
          <a:bodyPr/>
          <a:lstStyle/>
          <a:p>
            <a:r>
              <a:rPr lang="hr-HR" dirty="0"/>
              <a:t>pozitivne i negativne strane</a:t>
            </a:r>
          </a:p>
          <a:p>
            <a:r>
              <a:rPr lang="hr-HR" dirty="0"/>
              <a:t>Pozitivne strane društvenih mreža: brza komunikacija, korisne informacije, mogu biti snažni pokretači promjena, upoznavanje novih ljudi</a:t>
            </a:r>
          </a:p>
          <a:p>
            <a:r>
              <a:rPr lang="hr-HR" dirty="0"/>
              <a:t>Negativne strane: ovisnost, nasilje, narušena sigurnost, zlouporaba podataka, pedofilija, virusi itd.</a:t>
            </a:r>
          </a:p>
          <a:p>
            <a:r>
              <a:rPr lang="hr-HR" dirty="0"/>
              <a:t>Društvene mreže ne moraju nužno biti ni loše ni dobre, one su onakve kakvima ih sami napravimo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48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6F07A1-953E-4404-A70B-7DA86C19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Utjecaj društvenih mreža na osobni identitet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51B7FB-6616-46AF-A853-C3DB8BB78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408298" cy="4038600"/>
          </a:xfrm>
        </p:spPr>
        <p:txBody>
          <a:bodyPr/>
          <a:lstStyle/>
          <a:p>
            <a:r>
              <a:rPr lang="hr-HR" dirty="0"/>
              <a:t>Društvene mreže izravno i neizravno formiraju naše stavove i nameću svoj ideal ljepote kao jedini ispravan. Neki od tih ideala su: nabildana tijela, umjetne trepavice i nokti.</a:t>
            </a:r>
          </a:p>
          <a:p>
            <a:r>
              <a:rPr lang="hr-HR" dirty="0"/>
              <a:t>Isto tako nečije aktivnosti koje objavljuje na društvenim mrežama utječu na djecu diljem svijeta.</a:t>
            </a:r>
          </a:p>
          <a:p>
            <a:r>
              <a:rPr lang="hr-HR" dirty="0"/>
              <a:t>Sve to skupa jako utječe na naš osobni identitet, na nečiji bolje na nečiji lošije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28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F8A53D-DFB8-46EE-B48D-DE24D70F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B9A599-B010-4CA7-9B29-BC2B121D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https://hr.wikipedia.org/wiki/Dru%C5%A1tvena_mre%C5%BEa</a:t>
            </a:r>
            <a:endParaRPr lang="hr-HR" dirty="0"/>
          </a:p>
          <a:p>
            <a:r>
              <a:rPr lang="hr-HR" dirty="0">
                <a:hlinkClick r:id="rId3"/>
              </a:rPr>
              <a:t>https://znatko.com/11625/</a:t>
            </a:r>
            <a:r>
              <a:rPr lang="hr-HR" dirty="0"/>
              <a:t> </a:t>
            </a:r>
          </a:p>
          <a:p>
            <a:r>
              <a:rPr lang="hr-HR" dirty="0">
                <a:hlinkClick r:id="rId4"/>
              </a:rPr>
              <a:t>https://www.tportal.hr/vijesti/clanak/dobre-i-lose-strane-drustvenih-mreza-20121002</a:t>
            </a:r>
            <a:r>
              <a:rPr lang="hr-H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8699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256FC0-8FDB-4C91-9E26-A8EC473F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AB422E7-19CE-4AAF-9B8F-711912DF7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333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eljno">
  <a:themeElements>
    <a:clrScheme name="Topla plav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127</TotalTime>
  <Words>263</Words>
  <Application>Microsoft Office PowerPoint</Application>
  <PresentationFormat>Široki zaslon</PresentationFormat>
  <Paragraphs>28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Corbel</vt:lpstr>
      <vt:lpstr>Temeljno</vt:lpstr>
      <vt:lpstr>Utjecaj društvenih mreža na osobni identitet</vt:lpstr>
      <vt:lpstr>Sadržaj</vt:lpstr>
      <vt:lpstr>Općenito o društvenim mrežama </vt:lpstr>
      <vt:lpstr>Pozitivne i negativne strane društvenih mreža </vt:lpstr>
      <vt:lpstr>Utjecaj društvenih mreža na osobni identitet </vt:lpstr>
      <vt:lpstr>Izvori 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društvenih mreža na osobni identitet</dc:title>
  <dc:creator>Korisnik</dc:creator>
  <cp:lastModifiedBy>Korisnik</cp:lastModifiedBy>
  <cp:revision>4</cp:revision>
  <dcterms:created xsi:type="dcterms:W3CDTF">2021-11-07T17:10:11Z</dcterms:created>
  <dcterms:modified xsi:type="dcterms:W3CDTF">2021-11-08T09:36:38Z</dcterms:modified>
</cp:coreProperties>
</file>